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38B0-51FD-4740-B687-4DB4AA56603B}" type="datetimeFigureOut">
              <a:rPr lang="es-MX" smtClean="0"/>
              <a:t>12/10/2018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50B6-8E68-4C68-85A6-3980970C08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5148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38B0-51FD-4740-B687-4DB4AA56603B}" type="datetimeFigureOut">
              <a:rPr lang="es-MX" smtClean="0"/>
              <a:t>12/10/2018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50B6-8E68-4C68-85A6-3980970C08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8399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38B0-51FD-4740-B687-4DB4AA56603B}" type="datetimeFigureOut">
              <a:rPr lang="es-MX" smtClean="0"/>
              <a:t>12/10/2018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50B6-8E68-4C68-85A6-3980970C08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2918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38B0-51FD-4740-B687-4DB4AA56603B}" type="datetimeFigureOut">
              <a:rPr lang="es-MX" smtClean="0"/>
              <a:t>12/10/2018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50B6-8E68-4C68-85A6-3980970C08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3160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38B0-51FD-4740-B687-4DB4AA56603B}" type="datetimeFigureOut">
              <a:rPr lang="es-MX" smtClean="0"/>
              <a:t>12/10/2018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50B6-8E68-4C68-85A6-3980970C08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886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38B0-51FD-4740-B687-4DB4AA56603B}" type="datetimeFigureOut">
              <a:rPr lang="es-MX" smtClean="0"/>
              <a:t>12/10/2018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50B6-8E68-4C68-85A6-3980970C08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279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38B0-51FD-4740-B687-4DB4AA56603B}" type="datetimeFigureOut">
              <a:rPr lang="es-MX" smtClean="0"/>
              <a:t>12/10/2018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50B6-8E68-4C68-85A6-3980970C08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3907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38B0-51FD-4740-B687-4DB4AA56603B}" type="datetimeFigureOut">
              <a:rPr lang="es-MX" smtClean="0"/>
              <a:t>12/10/2018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50B6-8E68-4C68-85A6-3980970C08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7938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38B0-51FD-4740-B687-4DB4AA56603B}" type="datetimeFigureOut">
              <a:rPr lang="es-MX" smtClean="0"/>
              <a:t>12/10/2018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50B6-8E68-4C68-85A6-3980970C08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106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38B0-51FD-4740-B687-4DB4AA56603B}" type="datetimeFigureOut">
              <a:rPr lang="es-MX" smtClean="0"/>
              <a:t>12/10/2018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50B6-8E68-4C68-85A6-3980970C08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1005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38B0-51FD-4740-B687-4DB4AA56603B}" type="datetimeFigureOut">
              <a:rPr lang="es-MX" smtClean="0"/>
              <a:t>12/10/2018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50B6-8E68-4C68-85A6-3980970C08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397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F38B0-51FD-4740-B687-4DB4AA56603B}" type="datetimeFigureOut">
              <a:rPr lang="es-MX" smtClean="0"/>
              <a:t>12/10/2018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550B6-8E68-4C68-85A6-3980970C08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4649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MX" sz="9600" dirty="0" smtClean="0"/>
              <a:t>Espacio Muestral</a:t>
            </a:r>
            <a:endParaRPr lang="es-MX" sz="9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4800" dirty="0" smtClean="0"/>
              <a:t>Unidad I Tema </a:t>
            </a:r>
            <a:r>
              <a:rPr lang="es-MX" sz="4800" dirty="0" smtClean="0"/>
              <a:t>4</a:t>
            </a:r>
            <a:endParaRPr lang="es-MX" sz="4800" dirty="0"/>
          </a:p>
        </p:txBody>
      </p:sp>
    </p:spTree>
    <p:extLst>
      <p:ext uri="{BB962C8B-B14F-4D97-AF65-F5344CB8AC3E}">
        <p14:creationId xmlns:p14="http://schemas.microsoft.com/office/powerpoint/2010/main" val="225505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7200" b="1" dirty="0" smtClean="0"/>
              <a:t>Espacio Muestral</a:t>
            </a:r>
            <a:endParaRPr lang="es-MX" sz="7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4800" dirty="0"/>
              <a:t>Es el conjunto de todos los posibles resultados de una </a:t>
            </a:r>
            <a:r>
              <a:rPr lang="es-MX" sz="4800" b="1" dirty="0"/>
              <a:t>experiencia aleatoria</a:t>
            </a:r>
            <a:r>
              <a:rPr lang="es-MX" sz="4800" dirty="0"/>
              <a:t>, lo representaremos por </a:t>
            </a:r>
            <a:r>
              <a:rPr lang="es-MX" sz="4800" b="1" dirty="0"/>
              <a:t>E</a:t>
            </a:r>
            <a:r>
              <a:rPr lang="es-MX" sz="4800" dirty="0"/>
              <a:t> (o bien por la letra griega </a:t>
            </a:r>
            <a:r>
              <a:rPr lang="es-MX" sz="4800" b="1" dirty="0"/>
              <a:t>Ω</a:t>
            </a:r>
            <a:r>
              <a:rPr lang="es-MX" sz="4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47230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sz="5400" dirty="0"/>
              <a:t>Espacio </a:t>
            </a:r>
            <a:r>
              <a:rPr lang="es-MX" sz="5400" dirty="0" err="1"/>
              <a:t>muestral</a:t>
            </a:r>
            <a:r>
              <a:rPr lang="es-MX" sz="5400" dirty="0"/>
              <a:t> de una moneda:</a:t>
            </a:r>
          </a:p>
          <a:p>
            <a:pPr marL="0" indent="0">
              <a:buNone/>
            </a:pPr>
            <a:r>
              <a:rPr lang="es-MX" sz="5400" dirty="0" smtClean="0"/>
              <a:t>	E </a:t>
            </a:r>
            <a:r>
              <a:rPr lang="es-MX" sz="5400" dirty="0"/>
              <a:t>= {C, X}.</a:t>
            </a:r>
          </a:p>
          <a:p>
            <a:pPr marL="0" indent="0">
              <a:buNone/>
            </a:pPr>
            <a:r>
              <a:rPr lang="es-MX" sz="5400" dirty="0"/>
              <a:t>Espacio </a:t>
            </a:r>
            <a:r>
              <a:rPr lang="es-MX" sz="5400" dirty="0" err="1"/>
              <a:t>muestral</a:t>
            </a:r>
            <a:r>
              <a:rPr lang="es-MX" sz="5400" dirty="0"/>
              <a:t> de un dado:</a:t>
            </a:r>
          </a:p>
          <a:p>
            <a:pPr marL="0" indent="0">
              <a:buNone/>
            </a:pPr>
            <a:r>
              <a:rPr lang="es-MX" sz="5400" dirty="0" smtClean="0"/>
              <a:t>	E </a:t>
            </a:r>
            <a:r>
              <a:rPr lang="es-MX" sz="5400" dirty="0"/>
              <a:t>= {1, 2, 3, 4, 5, 6}.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0883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7200" b="1" dirty="0" smtClean="0"/>
              <a:t>Suceso Aleatorio</a:t>
            </a:r>
            <a:endParaRPr lang="es-MX" sz="7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4400" b="1" dirty="0"/>
              <a:t>Suceso aleatorio</a:t>
            </a:r>
            <a:r>
              <a:rPr lang="es-MX" sz="4400" dirty="0"/>
              <a:t> es cualquier subconjunto del espacio </a:t>
            </a:r>
            <a:r>
              <a:rPr lang="es-MX" sz="4400" dirty="0" err="1"/>
              <a:t>muestral</a:t>
            </a:r>
            <a:r>
              <a:rPr lang="es-MX" sz="4400" dirty="0"/>
              <a:t>.</a:t>
            </a:r>
          </a:p>
          <a:p>
            <a:pPr marL="0" indent="0" algn="just">
              <a:buNone/>
            </a:pPr>
            <a:r>
              <a:rPr lang="es-MX" sz="4400" dirty="0"/>
              <a:t>Por ejemplo al tirar un dado un suceso sería que saliera par, otro, obtener múltiplo de 3, y otro, sacar 5.</a:t>
            </a:r>
          </a:p>
          <a:p>
            <a:pPr marL="0" indent="0" algn="just">
              <a:buNone/>
            </a:pPr>
            <a:endParaRPr lang="es-MX" sz="4400" dirty="0"/>
          </a:p>
        </p:txBody>
      </p:sp>
    </p:spTree>
    <p:extLst>
      <p:ext uri="{BB962C8B-B14F-4D97-AF65-F5344CB8AC3E}">
        <p14:creationId xmlns:p14="http://schemas.microsoft.com/office/powerpoint/2010/main" val="35322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 1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4000" dirty="0"/>
              <a:t>Una bolsa </a:t>
            </a:r>
            <a:r>
              <a:rPr lang="pt-BR" sz="4000" dirty="0" err="1"/>
              <a:t>contiene</a:t>
            </a:r>
            <a:r>
              <a:rPr lang="pt-BR" sz="4000" dirty="0"/>
              <a:t> bolas </a:t>
            </a:r>
            <a:r>
              <a:rPr lang="pt-BR" sz="4000" dirty="0" err="1"/>
              <a:t>blancas</a:t>
            </a:r>
            <a:r>
              <a:rPr lang="pt-BR" sz="4000" dirty="0"/>
              <a:t> y negras. Se </a:t>
            </a:r>
            <a:r>
              <a:rPr lang="pt-BR" sz="4000" dirty="0" err="1"/>
              <a:t>extraen</a:t>
            </a:r>
            <a:r>
              <a:rPr lang="pt-BR" sz="4000" dirty="0"/>
              <a:t> </a:t>
            </a:r>
            <a:r>
              <a:rPr lang="pt-BR" sz="4000" dirty="0" err="1"/>
              <a:t>sucesivamente</a:t>
            </a:r>
            <a:r>
              <a:rPr lang="pt-BR" sz="4000" dirty="0"/>
              <a:t> </a:t>
            </a:r>
            <a:r>
              <a:rPr lang="pt-BR" sz="4000" dirty="0" err="1"/>
              <a:t>tres</a:t>
            </a:r>
            <a:r>
              <a:rPr lang="pt-BR" sz="4000" dirty="0"/>
              <a:t> bolas.</a:t>
            </a:r>
          </a:p>
          <a:p>
            <a:pPr marL="0" indent="0" algn="just">
              <a:buNone/>
            </a:pPr>
            <a:r>
              <a:rPr lang="pt-BR" sz="4000" dirty="0"/>
              <a:t>E = {(</a:t>
            </a:r>
            <a:r>
              <a:rPr lang="pt-BR" sz="4000" dirty="0" err="1"/>
              <a:t>b,b,b</a:t>
            </a:r>
            <a:r>
              <a:rPr lang="pt-BR" sz="4000" dirty="0"/>
              <a:t>); (</a:t>
            </a:r>
            <a:r>
              <a:rPr lang="pt-BR" sz="4000" dirty="0" err="1"/>
              <a:t>b,b,n</a:t>
            </a:r>
            <a:r>
              <a:rPr lang="pt-BR" sz="4000" dirty="0"/>
              <a:t>); (</a:t>
            </a:r>
            <a:r>
              <a:rPr lang="pt-BR" sz="4000" dirty="0" err="1"/>
              <a:t>b,n,b</a:t>
            </a:r>
            <a:r>
              <a:rPr lang="pt-BR" sz="4000" dirty="0"/>
              <a:t>); (</a:t>
            </a:r>
            <a:r>
              <a:rPr lang="pt-BR" sz="4000" dirty="0" err="1"/>
              <a:t>n,b,b</a:t>
            </a:r>
            <a:r>
              <a:rPr lang="pt-BR" sz="4000" dirty="0"/>
              <a:t>); (</a:t>
            </a:r>
            <a:r>
              <a:rPr lang="pt-BR" sz="4000" dirty="0" err="1"/>
              <a:t>b,n,n</a:t>
            </a:r>
            <a:r>
              <a:rPr lang="pt-BR" sz="4000" dirty="0"/>
              <a:t>); (</a:t>
            </a:r>
            <a:r>
              <a:rPr lang="pt-BR" sz="4000" dirty="0" err="1"/>
              <a:t>n,b,n</a:t>
            </a:r>
            <a:r>
              <a:rPr lang="pt-BR" sz="4000" dirty="0"/>
              <a:t>); (</a:t>
            </a:r>
            <a:r>
              <a:rPr lang="pt-BR" sz="4000" dirty="0" err="1"/>
              <a:t>n,n</a:t>
            </a:r>
            <a:r>
              <a:rPr lang="pt-BR" sz="4000" dirty="0"/>
              <a:t> ,b); (n, </a:t>
            </a:r>
            <a:r>
              <a:rPr lang="pt-BR" sz="4000" dirty="0" err="1"/>
              <a:t>n,n</a:t>
            </a:r>
            <a:r>
              <a:rPr lang="pt-BR" sz="4000" dirty="0"/>
              <a:t>)}</a:t>
            </a:r>
          </a:p>
          <a:p>
            <a:pPr marL="0" indent="0" algn="just">
              <a:buNone/>
            </a:pP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257133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 2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4000" dirty="0"/>
              <a:t>El suceso A = {extraer tres bolas del mismo color}.</a:t>
            </a:r>
          </a:p>
          <a:p>
            <a:pPr marL="0" indent="0" algn="just">
              <a:buNone/>
            </a:pPr>
            <a:r>
              <a:rPr lang="es-MX" sz="4000" dirty="0"/>
              <a:t>A = {(</a:t>
            </a:r>
            <a:r>
              <a:rPr lang="es-MX" sz="4000" dirty="0" err="1"/>
              <a:t>b,b,b</a:t>
            </a:r>
            <a:r>
              <a:rPr lang="es-MX" sz="4000" dirty="0" smtClean="0"/>
              <a:t>), </a:t>
            </a:r>
            <a:r>
              <a:rPr lang="es-MX" sz="4000" dirty="0"/>
              <a:t>(n, </a:t>
            </a:r>
            <a:r>
              <a:rPr lang="es-MX" sz="4000" dirty="0" err="1"/>
              <a:t>n,n</a:t>
            </a:r>
            <a:r>
              <a:rPr lang="es-MX" sz="4000" dirty="0"/>
              <a:t>)}</a:t>
            </a:r>
          </a:p>
          <a:p>
            <a:pPr marL="0" indent="0" algn="just">
              <a:buNone/>
            </a:pP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253088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 3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4000" dirty="0"/>
              <a:t>El </a:t>
            </a:r>
            <a:r>
              <a:rPr lang="pt-BR" sz="4000" dirty="0" err="1"/>
              <a:t>suceso</a:t>
            </a:r>
            <a:r>
              <a:rPr lang="pt-BR" sz="4000" dirty="0"/>
              <a:t> B = </a:t>
            </a:r>
            <a:r>
              <a:rPr lang="pt-BR" sz="4000" dirty="0" smtClean="0"/>
              <a:t>{de </a:t>
            </a:r>
            <a:r>
              <a:rPr lang="pt-BR" sz="4000" dirty="0" err="1" smtClean="0"/>
              <a:t>las</a:t>
            </a:r>
            <a:r>
              <a:rPr lang="pt-BR" sz="4000" dirty="0" smtClean="0"/>
              <a:t> </a:t>
            </a:r>
            <a:r>
              <a:rPr lang="pt-BR" sz="4000" dirty="0" err="1" smtClean="0"/>
              <a:t>tres</a:t>
            </a:r>
            <a:r>
              <a:rPr lang="pt-BR" sz="4000" dirty="0" smtClean="0"/>
              <a:t> </a:t>
            </a:r>
            <a:r>
              <a:rPr lang="pt-BR" sz="4000" dirty="0" err="1" smtClean="0"/>
              <a:t>extraer</a:t>
            </a:r>
            <a:r>
              <a:rPr lang="pt-BR" sz="4000" dirty="0" smtClean="0"/>
              <a:t> </a:t>
            </a:r>
            <a:r>
              <a:rPr lang="pt-BR" sz="4000" dirty="0"/>
              <a:t>al menos una bola </a:t>
            </a:r>
            <a:r>
              <a:rPr lang="pt-BR" sz="4000" dirty="0" err="1"/>
              <a:t>blanca</a:t>
            </a:r>
            <a:r>
              <a:rPr lang="pt-BR" sz="4000" dirty="0"/>
              <a:t>}.</a:t>
            </a:r>
          </a:p>
          <a:p>
            <a:pPr marL="0" indent="0" algn="just">
              <a:buNone/>
            </a:pPr>
            <a:r>
              <a:rPr lang="pt-BR" sz="4000" dirty="0"/>
              <a:t>B= {(</a:t>
            </a:r>
            <a:r>
              <a:rPr lang="pt-BR" sz="4000" dirty="0" err="1"/>
              <a:t>b,b,b</a:t>
            </a:r>
            <a:r>
              <a:rPr lang="pt-BR" sz="4000" dirty="0" smtClean="0"/>
              <a:t>), </a:t>
            </a:r>
            <a:r>
              <a:rPr lang="pt-BR" sz="4000" dirty="0"/>
              <a:t>(</a:t>
            </a:r>
            <a:r>
              <a:rPr lang="pt-BR" sz="4000" dirty="0" err="1"/>
              <a:t>b,b,n</a:t>
            </a:r>
            <a:r>
              <a:rPr lang="pt-BR" sz="4000" dirty="0" smtClean="0"/>
              <a:t>), </a:t>
            </a:r>
            <a:r>
              <a:rPr lang="pt-BR" sz="4000" dirty="0"/>
              <a:t>(</a:t>
            </a:r>
            <a:r>
              <a:rPr lang="pt-BR" sz="4000" dirty="0" err="1"/>
              <a:t>b,n,b</a:t>
            </a:r>
            <a:r>
              <a:rPr lang="pt-BR" sz="4000" dirty="0" smtClean="0"/>
              <a:t>), </a:t>
            </a:r>
            <a:r>
              <a:rPr lang="pt-BR" sz="4000" dirty="0"/>
              <a:t>(</a:t>
            </a:r>
            <a:r>
              <a:rPr lang="pt-BR" sz="4000" dirty="0" err="1"/>
              <a:t>n,b,b</a:t>
            </a:r>
            <a:r>
              <a:rPr lang="pt-BR" sz="4000" dirty="0" smtClean="0"/>
              <a:t>), </a:t>
            </a:r>
            <a:r>
              <a:rPr lang="pt-BR" sz="4000" dirty="0"/>
              <a:t>(</a:t>
            </a:r>
            <a:r>
              <a:rPr lang="pt-BR" sz="4000" dirty="0" err="1"/>
              <a:t>b,n,n</a:t>
            </a:r>
            <a:r>
              <a:rPr lang="pt-BR" sz="4000" dirty="0" smtClean="0"/>
              <a:t>), </a:t>
            </a:r>
            <a:r>
              <a:rPr lang="pt-BR" sz="4000" dirty="0"/>
              <a:t>(</a:t>
            </a:r>
            <a:r>
              <a:rPr lang="pt-BR" sz="4000" dirty="0" err="1"/>
              <a:t>n,b,n</a:t>
            </a:r>
            <a:r>
              <a:rPr lang="pt-BR" sz="4000" dirty="0" smtClean="0"/>
              <a:t>), </a:t>
            </a:r>
            <a:r>
              <a:rPr lang="pt-BR" sz="4000" dirty="0"/>
              <a:t>(</a:t>
            </a:r>
            <a:r>
              <a:rPr lang="pt-BR" sz="4000" dirty="0" err="1"/>
              <a:t>n,n</a:t>
            </a:r>
            <a:r>
              <a:rPr lang="pt-BR" sz="4000" dirty="0"/>
              <a:t> ,b)}</a:t>
            </a:r>
          </a:p>
          <a:p>
            <a:pPr marL="0" indent="0" algn="just">
              <a:buNone/>
            </a:pP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270923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 4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6822" y="1690688"/>
            <a:ext cx="11147738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4400" dirty="0"/>
              <a:t>El suceso C = </a:t>
            </a:r>
            <a:r>
              <a:rPr lang="es-MX" sz="4400" dirty="0" smtClean="0"/>
              <a:t>{de las tres extraer por lo menos una </a:t>
            </a:r>
            <a:r>
              <a:rPr lang="es-MX" sz="4400" dirty="0"/>
              <a:t>sola bola negra}.</a:t>
            </a:r>
          </a:p>
          <a:p>
            <a:pPr marL="0" indent="0">
              <a:buNone/>
            </a:pPr>
            <a:r>
              <a:rPr lang="es-MX" sz="4400" dirty="0" smtClean="0"/>
              <a:t>C={(</a:t>
            </a:r>
            <a:r>
              <a:rPr lang="es-MX" sz="4400" dirty="0" err="1" smtClean="0"/>
              <a:t>n,b,b</a:t>
            </a:r>
            <a:r>
              <a:rPr lang="es-MX" sz="4400" dirty="0" smtClean="0"/>
              <a:t>),(</a:t>
            </a:r>
            <a:r>
              <a:rPr lang="es-MX" sz="4400" dirty="0" err="1" smtClean="0"/>
              <a:t>n,n,b</a:t>
            </a:r>
            <a:r>
              <a:rPr lang="es-MX" sz="4400" dirty="0" smtClean="0"/>
              <a:t>),(</a:t>
            </a:r>
            <a:r>
              <a:rPr lang="es-MX" sz="4400" dirty="0" err="1" smtClean="0"/>
              <a:t>n,n,n</a:t>
            </a:r>
            <a:r>
              <a:rPr lang="es-MX" sz="4400" dirty="0" smtClean="0"/>
              <a:t>),(</a:t>
            </a:r>
            <a:r>
              <a:rPr lang="es-MX" sz="4400" dirty="0" err="1" smtClean="0"/>
              <a:t>n,b,n</a:t>
            </a:r>
            <a:r>
              <a:rPr lang="es-MX" sz="4400" dirty="0" smtClean="0"/>
              <a:t>),(</a:t>
            </a:r>
            <a:r>
              <a:rPr lang="es-MX" sz="4400" dirty="0" err="1" smtClean="0"/>
              <a:t>b,n,n</a:t>
            </a:r>
            <a:r>
              <a:rPr lang="es-MX" sz="4400" dirty="0" smtClean="0"/>
              <a:t>),(</a:t>
            </a:r>
            <a:r>
              <a:rPr lang="es-MX" sz="4400" dirty="0" err="1" smtClean="0"/>
              <a:t>b,n,b</a:t>
            </a:r>
            <a:r>
              <a:rPr lang="es-MX" sz="4400" dirty="0" smtClean="0"/>
              <a:t>),(</a:t>
            </a:r>
            <a:r>
              <a:rPr lang="es-MX" sz="4400" dirty="0" err="1" smtClean="0"/>
              <a:t>b,b,n</a:t>
            </a:r>
            <a:r>
              <a:rPr lang="es-MX" sz="4400" dirty="0" smtClean="0"/>
              <a:t>)}</a:t>
            </a:r>
            <a:endParaRPr lang="es-MX" sz="4400" dirty="0"/>
          </a:p>
          <a:p>
            <a:pPr marL="0" indent="0" algn="just">
              <a:buNone/>
            </a:pPr>
            <a:endParaRPr lang="es-MX" sz="4400" dirty="0"/>
          </a:p>
        </p:txBody>
      </p:sp>
      <p:sp>
        <p:nvSpPr>
          <p:cNvPr id="4" name="CuadroTexto 3"/>
          <p:cNvSpPr txBox="1"/>
          <p:nvPr/>
        </p:nvSpPr>
        <p:spPr>
          <a:xfrm>
            <a:off x="10152596" y="6488668"/>
            <a:ext cx="2039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Fuente: ditutor.com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9260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 5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4400" dirty="0"/>
              <a:t>El suceso C = </a:t>
            </a:r>
            <a:r>
              <a:rPr lang="es-MX" sz="4400" dirty="0" smtClean="0"/>
              <a:t>{de las tres extraer una </a:t>
            </a:r>
            <a:r>
              <a:rPr lang="es-MX" sz="4400" dirty="0"/>
              <a:t>sola bola negra}.</a:t>
            </a:r>
          </a:p>
          <a:p>
            <a:pPr marL="0" indent="0" algn="just">
              <a:buNone/>
            </a:pPr>
            <a:r>
              <a:rPr lang="es-MX" sz="4400" dirty="0"/>
              <a:t>C = {(</a:t>
            </a:r>
            <a:r>
              <a:rPr lang="es-MX" sz="4400" dirty="0" err="1"/>
              <a:t>b,b,n</a:t>
            </a:r>
            <a:r>
              <a:rPr lang="es-MX" sz="4400" dirty="0" smtClean="0"/>
              <a:t>), </a:t>
            </a:r>
            <a:r>
              <a:rPr lang="es-MX" sz="4400" dirty="0"/>
              <a:t>(</a:t>
            </a:r>
            <a:r>
              <a:rPr lang="es-MX" sz="4400" dirty="0" err="1"/>
              <a:t>b,n,b</a:t>
            </a:r>
            <a:r>
              <a:rPr lang="es-MX" sz="4400" dirty="0" smtClean="0"/>
              <a:t>), </a:t>
            </a:r>
            <a:r>
              <a:rPr lang="es-MX" sz="4400" dirty="0"/>
              <a:t>(</a:t>
            </a:r>
            <a:r>
              <a:rPr lang="es-MX" sz="4400" dirty="0" err="1"/>
              <a:t>n,b,b</a:t>
            </a:r>
            <a:r>
              <a:rPr lang="es-MX" sz="4400" dirty="0"/>
              <a:t>)}</a:t>
            </a:r>
          </a:p>
          <a:p>
            <a:pPr marL="0" indent="0" algn="just">
              <a:buNone/>
            </a:pPr>
            <a:endParaRPr lang="es-MX" sz="4400" dirty="0"/>
          </a:p>
        </p:txBody>
      </p:sp>
      <p:sp>
        <p:nvSpPr>
          <p:cNvPr id="4" name="CuadroTexto 3"/>
          <p:cNvSpPr txBox="1"/>
          <p:nvPr/>
        </p:nvSpPr>
        <p:spPr>
          <a:xfrm>
            <a:off x="10152596" y="6488668"/>
            <a:ext cx="2039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Fuente: ditutor.com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6607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208</Words>
  <Application>Microsoft Office PowerPoint</Application>
  <PresentationFormat>Panorámica</PresentationFormat>
  <Paragraphs>28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Espacio Muestral</vt:lpstr>
      <vt:lpstr>Espacio Muestral</vt:lpstr>
      <vt:lpstr>Presentación de PowerPoint</vt:lpstr>
      <vt:lpstr>Suceso Aleatorio</vt:lpstr>
      <vt:lpstr>Ejemplo 1</vt:lpstr>
      <vt:lpstr>Ejemplo 2</vt:lpstr>
      <vt:lpstr>Ejemplo 3</vt:lpstr>
      <vt:lpstr>Ejemplo 4</vt:lpstr>
      <vt:lpstr>Ejemplo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ivanivenian sama</dc:creator>
  <cp:lastModifiedBy>ivanivenian sama</cp:lastModifiedBy>
  <cp:revision>13</cp:revision>
  <dcterms:created xsi:type="dcterms:W3CDTF">2016-09-18T03:47:35Z</dcterms:created>
  <dcterms:modified xsi:type="dcterms:W3CDTF">2018-10-13T02:08:38Z</dcterms:modified>
</cp:coreProperties>
</file>